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1" r:id="rId9"/>
    <p:sldId id="263" r:id="rId10"/>
    <p:sldId id="266" r:id="rId11"/>
    <p:sldId id="268" r:id="rId12"/>
    <p:sldId id="267" r:id="rId13"/>
    <p:sldId id="265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5A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380831-8B07-461B-B682-4181E2A93C85}" type="datetimeFigureOut">
              <a:rPr lang="pl-PL" smtClean="0"/>
              <a:pPr/>
              <a:t>14.09.2016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1F1DBF-BCCD-405F-AD61-BBDD490BE9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53"/>
            <a:ext cx="9144000" cy="6899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pic>
        <p:nvPicPr>
          <p:cNvPr id="5" name="Picture 4" descr="C:\Users\IWONA\Desktop\czas wolny\100_1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504056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IWONA\Desktop\czas wolny\DSC_0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928934"/>
            <a:ext cx="4752528" cy="296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C:\Users\zsp\AppData\Local\Temp\Temp1_logotypy_Erasmus+.zip\jpg\EU flag-Erasmus+_vect_P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6000768"/>
            <a:ext cx="2000250" cy="5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417406"/>
            <a:ext cx="1357323" cy="14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6636854" cy="9096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Współpraca z nauczycielami przedmiotów zawodowych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pic>
        <p:nvPicPr>
          <p:cNvPr id="9" name="Obraz 8" descr="C:\Users\zsp\AppData\Local\Temp\Temp1_logotypy_Erasmus+.zip\jpg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929330"/>
            <a:ext cx="2000250" cy="5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Users\zsp\Desktop\Nowy folder\DSC_07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357430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C:\Users\zsp\Desktop\Nowy folder\DSC_07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786058"/>
            <a:ext cx="4214842" cy="286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5417406"/>
            <a:ext cx="1357323" cy="14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71538" y="1500174"/>
            <a:ext cx="7215238" cy="785818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Kontakty z zagranicznymi pracodawcami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 descr="E:\Komputer Iwona Łoźnińska\2014 Od praktyki do pracy  Erasmus+\spotkanie z Malcolmem\IMG_19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51009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E:\Komputer Iwona Łoźnińska\2014 Od praktyki do pracy  Erasmus+\spotkanie z Malcolmem\IMG_19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429000"/>
            <a:ext cx="400052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C:\Users\zsp\AppData\Local\Temp\Temp1_logotypy_Erasmus+.zip\jpg\EU flag-Erasmus+_vect_P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929330"/>
            <a:ext cx="2000250" cy="5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5417406"/>
            <a:ext cx="1357323" cy="14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3214686"/>
            <a:ext cx="8686800" cy="841248"/>
          </a:xfrm>
        </p:spPr>
        <p:txBody>
          <a:bodyPr/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10" name="Obraz 9" descr="C:\Users\zsp\AppData\Local\Temp\Temp1_logotypy_Erasmus+.zip\jpg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000768"/>
            <a:ext cx="2000250" cy="5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417406"/>
            <a:ext cx="1357323" cy="14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46295"/>
            <a:ext cx="3214710" cy="33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85852" y="1428736"/>
            <a:ext cx="72866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00" dirty="0" smtClean="0"/>
          </a:p>
          <a:p>
            <a:pPr algn="ctr"/>
            <a:r>
              <a:rPr lang="pl-PL" sz="3600" dirty="0" smtClean="0"/>
              <a:t>Przygotowanie językowe uczniów odbywających staże zawodowe </a:t>
            </a:r>
            <a:endParaRPr lang="pl-PL" sz="3600" dirty="0" smtClean="0"/>
          </a:p>
          <a:p>
            <a:pPr algn="ctr"/>
            <a:r>
              <a:rPr lang="pl-PL" sz="3600" dirty="0" smtClean="0"/>
              <a:t>za </a:t>
            </a:r>
            <a:r>
              <a:rPr lang="pl-PL" sz="3600" dirty="0" smtClean="0"/>
              <a:t>granicą</a:t>
            </a:r>
          </a:p>
          <a:p>
            <a:pPr algn="r"/>
            <a:endParaRPr lang="pl-PL" sz="2000" dirty="0" smtClean="0"/>
          </a:p>
          <a:p>
            <a:pPr algn="r"/>
            <a:endParaRPr lang="pl-PL" sz="2000" dirty="0" smtClean="0"/>
          </a:p>
          <a:p>
            <a:pPr algn="r"/>
            <a:r>
              <a:rPr lang="pl-PL" sz="2000" dirty="0" smtClean="0"/>
              <a:t>mgr Janusz </a:t>
            </a:r>
            <a:r>
              <a:rPr lang="pl-PL" sz="2000" dirty="0" err="1" smtClean="0"/>
              <a:t>Salamończyk</a:t>
            </a:r>
            <a:endParaRPr lang="pl-PL" sz="2000" dirty="0" smtClean="0"/>
          </a:p>
          <a:p>
            <a:pPr algn="r"/>
            <a:r>
              <a:rPr lang="pl-PL" sz="2000" dirty="0" smtClean="0"/>
              <a:t>Zespół Szkół </a:t>
            </a:r>
            <a:r>
              <a:rPr lang="pl-PL" sz="2000" dirty="0" err="1" smtClean="0"/>
              <a:t>Ponadgimnazjalnych</a:t>
            </a:r>
            <a:r>
              <a:rPr lang="pl-PL" sz="2000" dirty="0" smtClean="0"/>
              <a:t> </a:t>
            </a:r>
          </a:p>
          <a:p>
            <a:pPr algn="r"/>
            <a:r>
              <a:rPr lang="pl-PL" sz="2000" dirty="0" smtClean="0"/>
              <a:t>w </a:t>
            </a:r>
            <a:r>
              <a:rPr lang="pl-PL" sz="2000" dirty="0" smtClean="0"/>
              <a:t>Chojnie</a:t>
            </a:r>
            <a:endParaRPr lang="pl-PL" sz="2000" dirty="0"/>
          </a:p>
        </p:txBody>
      </p:sp>
      <p:pic>
        <p:nvPicPr>
          <p:cNvPr id="6" name="Obraz 5" descr="C:\Users\zsp\AppData\Local\Temp\Temp1_logotypy_Erasmus+.zip\jpg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643578"/>
            <a:ext cx="242887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928802"/>
          <a:ext cx="8358247" cy="4714908"/>
        </p:xfrm>
        <a:graphic>
          <a:graphicData uri="http://schemas.openxmlformats.org/drawingml/2006/table">
            <a:tbl>
              <a:tblPr/>
              <a:tblGrid>
                <a:gridCol w="522048"/>
                <a:gridCol w="1178565"/>
                <a:gridCol w="1836905"/>
                <a:gridCol w="1466358"/>
                <a:gridCol w="1207766"/>
                <a:gridCol w="1062350"/>
                <a:gridCol w="1084255"/>
              </a:tblGrid>
              <a:tr h="111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Rok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Tytuł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projektu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Nr umowy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Nr projektu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Kwota </a:t>
                      </a:r>
                      <a:r>
                        <a:rPr lang="pl-PL" sz="1600" b="1" kern="1200" dirty="0" err="1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dofinanso</a:t>
                      </a: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err="1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wania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w EURO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Liczba  stażystów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w krajach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Łączna liczba stażystów i opiekunów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1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,,Hotel Europa”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M06/011/k/A/485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PL/06/A/Pla/174485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58.797,00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Niemcy - 20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- 16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uczniów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nauczycieli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74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,,Staże w Europejskich Hotelach”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07-LdV/M07/k/IVT/122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PL/07/</a:t>
                      </a:r>
                      <a:r>
                        <a:rPr lang="pl-PL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LLP-LdV</a:t>
                      </a: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/IVT/140106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41.533,00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Niemcy - 16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- 8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uczniów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,,Staże w Europejskich Hotelach 2”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08-LdV/M08/02238/k/IVT/122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PL/08/</a:t>
                      </a:r>
                      <a:r>
                        <a:rPr lang="pl-PL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LLP-LdV</a:t>
                      </a: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/IVT/140122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68.721,80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Niemcy - 16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- 8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uczniów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51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,,Staże hotelarzy”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2010-1-PL1-LEO01-10218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2010-1-PL1-LEO01-10218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68.204,00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Niemcy - 12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- 12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uczniów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nauczycieli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0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,,Staże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gastronomów”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2011-1-PL1-LEO01-19041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2011-1-PL1-LEO01-19041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66.194,00 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- 8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Malta - 14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</a:t>
                      </a: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uczniów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nauczycieli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8" marR="63888" marT="31944" marB="31944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8572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Projekty mobilności zawodowej zrealizowane przez ZSP w Chojnie w latach 2006-2016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57158" y="1285860"/>
          <a:ext cx="8358245" cy="4873206"/>
        </p:xfrm>
        <a:graphic>
          <a:graphicData uri="http://schemas.openxmlformats.org/drawingml/2006/table">
            <a:tbl>
              <a:tblPr/>
              <a:tblGrid>
                <a:gridCol w="522923"/>
                <a:gridCol w="1292681"/>
                <a:gridCol w="1814386"/>
                <a:gridCol w="1468818"/>
                <a:gridCol w="1123251"/>
                <a:gridCol w="1033048"/>
                <a:gridCol w="1103138"/>
              </a:tblGrid>
              <a:tr h="1127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Rok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Tytuł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projektu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Nr umowy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Nr projektu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Kwota </a:t>
                      </a:r>
                      <a:r>
                        <a:rPr lang="pl-PL" sz="1600" b="1" kern="1200" dirty="0" err="1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dofinanso</a:t>
                      </a: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err="1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wania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w EURO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Liczba  stażystów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w krajach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Łączna liczba stażystów i opiekunów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 anchor="ctr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96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,,Europejska jakość w szkoleniu uczniów hotelarstwa”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2012-1-PL1-LEO01-27588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2012-1-PL1-LEO01-27588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25.540,00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Malta -  4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- 4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uczniów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,,Europejska jakość w szkoleniu uczniów hotelarstwa  2”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2013-1-PL1-LEO01-38344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2013-1-PL1-LEO01-38344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25.290,00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Malta - 4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- 4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uczniów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564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„Od praktyki do pracy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2014-1-PL01-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KA102-001030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2014-1-PL01-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KA102-001030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35.140,00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Malta -  6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- 6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uczniów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4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„ Od praktyki 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 pracy 2 ”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2015-1-PL01-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KA102-014836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2015-1-PL01-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KA102-014836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73.468,00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Malta -  </a:t>
                      </a:r>
                      <a:r>
                        <a:rPr lang="pl-PL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</a:t>
                      </a:r>
                      <a:r>
                        <a:rPr lang="pl-PL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uczniów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23" marR="56023" marT="28011" marB="28011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pic>
        <p:nvPicPr>
          <p:cNvPr id="16" name="Obraz 15" descr="C:\Users\zsp\AppData\Local\Temp\Temp1_logotypy_Erasmus+.zip\jpg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929330"/>
            <a:ext cx="2000250" cy="5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395536" y="112474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smtClean="0">
                <a:effectLst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Ogólna kwota dofinansowania:</a:t>
            </a:r>
          </a:p>
          <a:p>
            <a:pPr algn="ctr">
              <a:lnSpc>
                <a:spcPct val="150000"/>
              </a:lnSpc>
            </a:pPr>
            <a:r>
              <a:rPr lang="pl-PL" sz="2800" b="1" dirty="0" smtClean="0">
                <a:solidFill>
                  <a:srgbClr val="C00000"/>
                </a:solidFill>
                <a:effectLst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462.887,80  EURO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	Łączna liczba uczniów na stażach za granicą: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effectLst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Niemcy:</a:t>
            </a:r>
            <a:r>
              <a:rPr lang="pl-PL" sz="2800" dirty="0" smtClean="0">
                <a:effectLst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 uczniów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effectLst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Anglia:</a:t>
            </a:r>
            <a:r>
              <a:rPr lang="pl-PL" sz="2800" dirty="0" smtClean="0">
                <a:effectLst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uczniów         </a:t>
            </a:r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170 uczniów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effectLst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Malta:</a:t>
            </a:r>
            <a:r>
              <a:rPr lang="pl-PL" sz="2800" dirty="0" smtClean="0">
                <a:effectLst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 uczniów</a:t>
            </a:r>
          </a:p>
          <a:p>
            <a:pPr>
              <a:lnSpc>
                <a:spcPct val="150000"/>
              </a:lnSpc>
            </a:pPr>
            <a:endParaRPr lang="pl-PL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l-PL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417406"/>
            <a:ext cx="1357323" cy="14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034" y="1571612"/>
          <a:ext cx="8143932" cy="3995928"/>
        </p:xfrm>
        <a:graphic>
          <a:graphicData uri="http://schemas.openxmlformats.org/drawingml/2006/table">
            <a:tbl>
              <a:tblPr/>
              <a:tblGrid>
                <a:gridCol w="2714260"/>
                <a:gridCol w="2714836"/>
                <a:gridCol w="2714836"/>
              </a:tblGrid>
              <a:tr h="473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Anglia</a:t>
                      </a: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Niemcy</a:t>
                      </a: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latin typeface="Calibri"/>
                          <a:ea typeface="Calibri"/>
                          <a:cs typeface="Times New Roman"/>
                        </a:rPr>
                        <a:t>Malta</a:t>
                      </a: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558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Sherborne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Hotel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Crown Inn Hotel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Half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Moon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Hotel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Eastbury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Hotel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Bakehouse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Bed&amp;Breakfast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pl-PL" sz="2000" dirty="0" err="1">
                          <a:latin typeface="Calibri"/>
                          <a:ea typeface="Calibri"/>
                          <a:cs typeface="Times New Roman"/>
                        </a:rPr>
                        <a:t>Antelope</a:t>
                      </a: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 Hotel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The Grange at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Oborne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Hotel&amp;Restaurant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Hotel Gut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Kerkow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Hotel Am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Seetor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Hotel Generator Berlin 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Restauracja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Waterline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Restauracja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47 Summer Nights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Restauracja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Grabiel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Wingdings"/>
                        <a:buChar char=""/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Sensi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Hotel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/>
              <a:t>PARTNERZY</a:t>
            </a:r>
            <a:endParaRPr lang="pl-PL" b="1" dirty="0"/>
          </a:p>
        </p:txBody>
      </p:sp>
      <p:pic>
        <p:nvPicPr>
          <p:cNvPr id="16" name="Obraz 15" descr="C:\Users\zsp\AppData\Local\Temp\Temp1_logotypy_Erasmus+.zip\jpg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929330"/>
            <a:ext cx="2000250" cy="5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1" y="5643578"/>
            <a:ext cx="114422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pic>
        <p:nvPicPr>
          <p:cNvPr id="10" name="Obraz 9" descr="C:\Users\zsp\AppData\Local\Temp\Temp1_logotypy_Erasmus+.zip\jpg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000768"/>
            <a:ext cx="2000250" cy="5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:\Users\zsp\Desktop\konferencja\Zdjęcia językowe, kulturowe LdV J. Salamończyk\Europejska jakość w szkoleniu uczniów hotelarstwa 2\IMAG04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71744"/>
            <a:ext cx="38576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 językowe  </a:t>
            </a:r>
          </a:p>
          <a:p>
            <a:pPr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 Polsce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zsp\Desktop\PROJEKTY\Erasmus+\Od praktyki do pracy   KA1\2014 Od praktyki do pracy  zdjęcia\przygotowanie z języka angielskiego\IMG_1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214422"/>
            <a:ext cx="4143372" cy="233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E:\Zdjęcia z projektów\2014 Europejska jakosć w szkoleniu uczniów hotelarstwa 2 LdV\przygotowanie językowe\IMAG04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14752"/>
            <a:ext cx="385765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5417406"/>
            <a:ext cx="1428761" cy="14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pic>
        <p:nvPicPr>
          <p:cNvPr id="6" name="Obraz 5" descr="C:\Users\zsp\AppData\Local\Temp\Temp1_logotypy_Erasmus+.zip\jpg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072206"/>
            <a:ext cx="2000250" cy="5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5" name="Picture 1" descr="C:\Users\zsp\Desktop\konferencja\Zdjęcia językowe, kulturowe LdV J. Salamończyk\Hotel Europa\phoca_thumb_l_ 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3833818" cy="258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C:\Users\IWONA\Desktop\czas wolny\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3116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ymbol zastępczy zawartości 18"/>
          <p:cNvSpPr>
            <a:spLocks noGrp="1"/>
          </p:cNvSpPr>
          <p:nvPr>
            <p:ph idx="1"/>
          </p:nvPr>
        </p:nvSpPr>
        <p:spPr>
          <a:xfrm>
            <a:off x="428596" y="1142984"/>
            <a:ext cx="4338638" cy="946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językowe 	za granicą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Zdjęcia z projektów\2009 Staże w europejskich hotelach 2  LdV\Anglia2009r\lekcje angielskiego\100_14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000108"/>
            <a:ext cx="371840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5500702"/>
            <a:ext cx="135732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973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71472" y="1214422"/>
            <a:ext cx="4686304" cy="1471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kulturowe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 descr="C:\Users\zsp\Desktop\konferencja\Zdjęcia językowe, kulturowe LdV J. Salamończyk\Staże gastronomów\DSC_00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36229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C:\Users\zsp\Desktop\konferencja\Zdjęcia językowe, kulturowe LdV J. Salamończyk\OD PRAKTYKI DO PRACY 2\IMG_58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43248"/>
            <a:ext cx="420959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857364"/>
            <a:ext cx="314327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 descr="C:\Users\zsp\AppData\Local\Temp\Temp1_logotypy_Erasmus+.zip\jpg\EU flag-Erasmus+_vect_PO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6000768"/>
            <a:ext cx="2000250" cy="5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5572140"/>
            <a:ext cx="1357323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1009</TotalTime>
  <Words>329</Words>
  <Application>Microsoft Office PowerPoint</Application>
  <PresentationFormat>Pokaz na ekranie (4:3)</PresentationFormat>
  <Paragraphs>153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Przesilenie</vt:lpstr>
      <vt:lpstr>Slajd 1</vt:lpstr>
      <vt:lpstr>Slajd 2</vt:lpstr>
      <vt:lpstr>Projekty mobilności zawodowej zrealizowane przez ZSP w Chojnie w latach 2006-2016</vt:lpstr>
      <vt:lpstr>Slajd 4</vt:lpstr>
      <vt:lpstr>Slajd 5</vt:lpstr>
      <vt:lpstr>PARTNERZY</vt:lpstr>
      <vt:lpstr>Slajd 7</vt:lpstr>
      <vt:lpstr>Slajd 8</vt:lpstr>
      <vt:lpstr>Slajd 9</vt:lpstr>
      <vt:lpstr>Slajd 10</vt:lpstr>
      <vt:lpstr>Slajd 11</vt:lpstr>
      <vt:lpstr>Slajd 12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zsp</cp:lastModifiedBy>
  <cp:revision>17</cp:revision>
  <dcterms:created xsi:type="dcterms:W3CDTF">2014-07-29T21:24:17Z</dcterms:created>
  <dcterms:modified xsi:type="dcterms:W3CDTF">2016-09-14T07:32:50Z</dcterms:modified>
</cp:coreProperties>
</file>